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15" r:id="rId2"/>
    <p:sldId id="316" r:id="rId3"/>
    <p:sldId id="326" r:id="rId4"/>
    <p:sldId id="317" r:id="rId5"/>
    <p:sldId id="327" r:id="rId6"/>
    <p:sldId id="318" r:id="rId7"/>
    <p:sldId id="31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45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E4C04-A196-49AC-999C-5A2635CF859E}" type="datetimeFigureOut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77FB2-016B-41A0-8105-B33B479381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5658-7496-443C-BFEC-1A9E729051D1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BE42-1F92-47CC-897B-E7BD545D4F0A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99A0-2189-480E-AE7C-07E1A7BBD6DE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BC80-D3F3-4402-81A0-296F3ED5B5EA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9F82-B6AC-440D-BEDD-4B1474A00DDA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BE4E-1EB3-41B4-8AC8-1E517ECE479E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24B-EA13-495E-B920-D9949E7E6636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43F1-3439-406F-9F90-F1E978A392CE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CA4-CBE8-4F03-91BE-1DE46AD418E3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3BC5-3F0D-4A16-B12A-816476206A55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D8F9-6F0A-4B0A-88CD-618D899957CC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7C92-423E-4DAF-9240-64951D437FCF}" type="datetime1">
              <a:rPr lang="en-US" smtClean="0"/>
              <a:pPr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76200"/>
            <a:ext cx="9144000" cy="1752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1142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pegasys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5132"/>
            <a:ext cx="1319784" cy="12950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3810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ras Bold ITC" pitchFamily="34" charset="0"/>
                <a:ea typeface="+mj-ea"/>
                <a:cs typeface="+mj-cs"/>
              </a:rPr>
              <a:t>Generating Monthly Credit Card Transaction Report</a:t>
            </a:r>
            <a:endParaRPr kumimoji="0" lang="en-US" sz="29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ras Medium ITC" pitchFamily="34" charset="0"/>
              <a:ea typeface="+mj-ea"/>
              <a:cs typeface="+mj-cs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1981200"/>
            <a:ext cx="731520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n-lt"/>
                <a:cs typeface="+mn-cs"/>
              </a:rPr>
              <a:t>Click </a:t>
            </a:r>
            <a:r>
              <a:rPr lang="en-US" sz="2800" b="1" dirty="0" smtClean="0">
                <a:latin typeface="+mn-lt"/>
                <a:cs typeface="+mn-cs"/>
              </a:rPr>
              <a:t>Utilities &gt; Reports &gt; </a:t>
            </a:r>
            <a:r>
              <a:rPr lang="en-US" sz="2800" b="1" dirty="0">
                <a:latin typeface="+mn-lt"/>
                <a:cs typeface="+mn-cs"/>
              </a:rPr>
              <a:t>View </a:t>
            </a:r>
            <a:r>
              <a:rPr lang="en-US" sz="2800" b="1" dirty="0" smtClean="0">
                <a:latin typeface="+mn-lt"/>
                <a:cs typeface="+mn-cs"/>
              </a:rPr>
              <a:t>Reports</a:t>
            </a:r>
            <a:endParaRPr lang="en-US" sz="2800" b="1" dirty="0">
              <a:latin typeface="+mn-lt"/>
              <a:cs typeface="+mn-cs"/>
            </a:endParaRPr>
          </a:p>
        </p:txBody>
      </p:sp>
      <p:pic>
        <p:nvPicPr>
          <p:cNvPr id="21" name="Picture 20" descr="view repor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819400"/>
            <a:ext cx="8543925" cy="29337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76200"/>
            <a:ext cx="9144000" cy="1752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1142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pegasys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5132"/>
            <a:ext cx="1319784" cy="12950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3810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dirty="0" smtClean="0">
                <a:solidFill>
                  <a:schemeClr val="bg1"/>
                </a:solidFill>
                <a:latin typeface="Eras Bold ITC" pitchFamily="34" charset="0"/>
              </a:rPr>
              <a:t>Generating Monthly Credit Card Transaction Report</a:t>
            </a:r>
            <a:endParaRPr lang="en-US" sz="2900" i="1" dirty="0">
              <a:solidFill>
                <a:schemeClr val="bg1"/>
              </a:solidFill>
              <a:latin typeface="Eras Medium ITC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Click </a:t>
            </a:r>
          </a:p>
          <a:p>
            <a:pPr marL="288925"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Credit Card </a:t>
            </a:r>
            <a:r>
              <a:rPr lang="en-US" sz="2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&gt; </a:t>
            </a:r>
            <a:r>
              <a:rPr lang="en-US" sz="24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Reports </a:t>
            </a:r>
            <a:r>
              <a:rPr lang="en-US" sz="2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&gt; </a:t>
            </a:r>
            <a:r>
              <a:rPr lang="en-US" sz="24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Monthly CRCD Transactions L</a:t>
            </a:r>
          </a:p>
          <a:p>
            <a:pPr marL="285750" indent="-285750">
              <a:lnSpc>
                <a:spcPct val="150000"/>
              </a:lnSpc>
            </a:pPr>
            <a:endParaRPr lang="en-US" sz="2400" b="1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Click </a:t>
            </a:r>
            <a:r>
              <a:rPr lang="en-US" sz="28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Run</a:t>
            </a:r>
          </a:p>
        </p:txBody>
      </p:sp>
      <p:pic>
        <p:nvPicPr>
          <p:cNvPr id="11" name="Picture 10" descr="monthly cc repor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1981200"/>
            <a:ext cx="4293027" cy="4597751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76200"/>
            <a:ext cx="9144000" cy="1752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1142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pegasys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5132"/>
            <a:ext cx="1319784" cy="12950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3810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dirty="0" smtClean="0">
                <a:solidFill>
                  <a:schemeClr val="bg1"/>
                </a:solidFill>
                <a:latin typeface="Eras Bold ITC" pitchFamily="34" charset="0"/>
              </a:rPr>
              <a:t>Generating Monthly Credit Card Transaction Report</a:t>
            </a:r>
            <a:endParaRPr lang="en-US" sz="2900" i="1" dirty="0">
              <a:solidFill>
                <a:schemeClr val="bg1"/>
              </a:solidFill>
              <a:latin typeface="Eras Medium ITC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8600" y="2133600"/>
            <a:ext cx="2819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Enter </a:t>
            </a:r>
            <a:r>
              <a:rPr lang="en-US" sz="28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Credit Card Alias</a:t>
            </a: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endParaRPr lang="en-US" sz="16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Enter </a:t>
            </a:r>
            <a:r>
              <a:rPr lang="en-US" sz="28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From Date </a:t>
            </a: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and </a:t>
            </a:r>
            <a:r>
              <a:rPr lang="en-US" sz="28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To Date</a:t>
            </a: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endParaRPr lang="en-US" sz="12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Click</a:t>
            </a:r>
            <a:r>
              <a:rPr lang="en-US" sz="28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Run</a:t>
            </a:r>
          </a:p>
        </p:txBody>
      </p:sp>
      <p:pic>
        <p:nvPicPr>
          <p:cNvPr id="8" name="Picture 7" descr="ali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133600"/>
            <a:ext cx="3944679" cy="403860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76200"/>
            <a:ext cx="9144000" cy="1752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1142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pegasys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5132"/>
            <a:ext cx="1319784" cy="12950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3810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dirty="0" smtClean="0">
                <a:solidFill>
                  <a:schemeClr val="bg1"/>
                </a:solidFill>
                <a:latin typeface="Eras Bold ITC" pitchFamily="34" charset="0"/>
              </a:rPr>
              <a:t>Generating Monthly Credit Card Transaction Report</a:t>
            </a:r>
            <a:endParaRPr lang="en-US" sz="2900" i="1" dirty="0">
              <a:solidFill>
                <a:schemeClr val="bg1"/>
              </a:solidFill>
              <a:latin typeface="Eras Medium ITC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52400" y="2057400"/>
            <a:ext cx="2362200" cy="419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Note if </a:t>
            </a:r>
            <a:r>
              <a:rPr lang="en-US" sz="2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the information message </a:t>
            </a:r>
            <a:r>
              <a:rPr lang="en-US" sz="2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stating, “The report has been successfully submitted.” is at the top of the screen</a:t>
            </a:r>
            <a:endParaRPr lang="en-US" sz="20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Close the window</a:t>
            </a:r>
          </a:p>
        </p:txBody>
      </p:sp>
      <p:pic>
        <p:nvPicPr>
          <p:cNvPr id="10" name="Picture 9" descr="CLOSE WINDO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2209800"/>
            <a:ext cx="6267450" cy="3686176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76200"/>
            <a:ext cx="9144000" cy="1752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1142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pegasys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5132"/>
            <a:ext cx="1319784" cy="12950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3810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dirty="0" smtClean="0">
                <a:solidFill>
                  <a:schemeClr val="bg1"/>
                </a:solidFill>
                <a:latin typeface="Eras Bold ITC" pitchFamily="34" charset="0"/>
              </a:rPr>
              <a:t>Generating Monthly Credit Card Transaction Report</a:t>
            </a:r>
            <a:endParaRPr lang="en-US" sz="2900" i="1" dirty="0">
              <a:solidFill>
                <a:schemeClr val="bg1"/>
              </a:solidFill>
              <a:latin typeface="Eras Medium ITC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2362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View original screen</a:t>
            </a: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Click </a:t>
            </a:r>
            <a:r>
              <a:rPr lang="en-US" sz="28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Refresh</a:t>
            </a:r>
          </a:p>
        </p:txBody>
      </p:sp>
      <p:pic>
        <p:nvPicPr>
          <p:cNvPr id="10" name="Picture 9" descr="refre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057400"/>
            <a:ext cx="4867276" cy="4398766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outp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286000"/>
            <a:ext cx="6455806" cy="327660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0" y="76200"/>
            <a:ext cx="9144000" cy="1752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1142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pegasys 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5132"/>
            <a:ext cx="1319784" cy="12950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3810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dirty="0" smtClean="0">
                <a:solidFill>
                  <a:schemeClr val="bg1"/>
                </a:solidFill>
                <a:latin typeface="Eras Bold ITC" pitchFamily="34" charset="0"/>
              </a:rPr>
              <a:t>Generating Monthly Credit Card Transaction Report</a:t>
            </a:r>
            <a:endParaRPr lang="en-US" sz="2900" i="1" dirty="0">
              <a:solidFill>
                <a:schemeClr val="bg1"/>
              </a:solidFill>
              <a:latin typeface="Eras Medium ITC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52400" y="1981200"/>
            <a:ext cx="2362200" cy="325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Click radio button to left of report</a:t>
            </a: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latin typeface="Calibri" pitchFamily="34" charset="0"/>
              <a:ea typeface="Tahoma" pitchFamily="34" charset="0"/>
              <a:cs typeface="Calibri" pitchFamily="34" charset="0"/>
            </a:endParaRPr>
          </a:p>
          <a:p>
            <a:pPr marL="168275" indent="-168275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Click </a:t>
            </a:r>
            <a:r>
              <a:rPr lang="en-US" sz="28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Output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3600" y="2590800"/>
            <a:ext cx="2590800" cy="1600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2743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Note: If your report is pending, wait a few minutes and click refresh again.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re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95600"/>
            <a:ext cx="6248400" cy="37871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>
            <a:off x="0" y="76200"/>
            <a:ext cx="9144000" cy="1752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11429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 descr="pegasys 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05132"/>
            <a:ext cx="1319784" cy="1295068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381000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100" dirty="0" smtClean="0">
                <a:solidFill>
                  <a:schemeClr val="bg1"/>
                </a:solidFill>
                <a:latin typeface="Eras Bold ITC" pitchFamily="34" charset="0"/>
              </a:rPr>
              <a:t>Generating Monthly Credit Card Transaction Report</a:t>
            </a:r>
            <a:endParaRPr lang="en-US" sz="2900" i="1" dirty="0">
              <a:solidFill>
                <a:schemeClr val="bg1"/>
              </a:solidFill>
              <a:latin typeface="Eras Medium ITC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28600" y="20574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</a:pPr>
            <a:r>
              <a:rPr lang="en-US" sz="2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Click </a:t>
            </a:r>
            <a:r>
              <a:rPr lang="en-US" sz="24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Open</a:t>
            </a:r>
            <a:r>
              <a:rPr lang="en-US" sz="2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 when </a:t>
            </a:r>
            <a:r>
              <a:rPr lang="en-US" sz="2400" b="1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File Download </a:t>
            </a:r>
            <a:r>
              <a:rPr lang="en-US" sz="2400" dirty="0" smtClean="0">
                <a:latin typeface="Calibri" pitchFamily="34" charset="0"/>
                <a:ea typeface="Tahoma" pitchFamily="34" charset="0"/>
                <a:cs typeface="Calibri" pitchFamily="34" charset="0"/>
              </a:rPr>
              <a:t>box appears</a:t>
            </a:r>
          </a:p>
        </p:txBody>
      </p:sp>
      <p:pic>
        <p:nvPicPr>
          <p:cNvPr id="11" name="Picture 10" descr="open attachm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2057400"/>
            <a:ext cx="2305050" cy="1553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7315200" y="2743200"/>
            <a:ext cx="609600" cy="457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786</TotalTime>
  <Words>143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 and here</dc:title>
  <dc:creator>LaceyDMackey</dc:creator>
  <cp:lastModifiedBy>LaceyDMackey</cp:lastModifiedBy>
  <cp:revision>85</cp:revision>
  <dcterms:created xsi:type="dcterms:W3CDTF">2013-01-02T20:35:22Z</dcterms:created>
  <dcterms:modified xsi:type="dcterms:W3CDTF">2013-06-19T11:55:35Z</dcterms:modified>
</cp:coreProperties>
</file>